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1607463" cy="28803600"/>
  <p:notesSz cx="6858000" cy="9144000"/>
  <p:defaultTextStyle>
    <a:defPPr>
      <a:defRPr lang="es-ES"/>
    </a:defPPr>
    <a:lvl1pPr marL="0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1440271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2880543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4320814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5761086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7201357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8641629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0081900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1522172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>
          <p15:clr>
            <a:srgbClr val="A4A3A4"/>
          </p15:clr>
        </p15:guide>
        <p15:guide id="2" pos="68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7A0D28"/>
    <a:srgbClr val="E69527"/>
    <a:srgbClr val="7A0C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15" autoAdjust="0"/>
    <p:restoredTop sz="94619"/>
  </p:normalViewPr>
  <p:slideViewPr>
    <p:cSldViewPr snapToGrid="0" snapToObjects="1">
      <p:cViewPr>
        <p:scale>
          <a:sx n="55" d="100"/>
          <a:sy n="55" d="100"/>
        </p:scale>
        <p:origin x="968" y="152"/>
      </p:cViewPr>
      <p:guideLst>
        <p:guide orient="horz" pos="9072"/>
        <p:guide pos="68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0560" y="8947787"/>
            <a:ext cx="18366344" cy="617410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41120" y="16322040"/>
            <a:ext cx="15125224" cy="7360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40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80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20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61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201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41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81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522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582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775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017787" y="4847277"/>
            <a:ext cx="11486467" cy="10321956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554633" y="4847277"/>
            <a:ext cx="34103028" cy="10321956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0901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1137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6840" y="18508982"/>
            <a:ext cx="18366344" cy="5720715"/>
          </a:xfrm>
        </p:spPr>
        <p:txBody>
          <a:bodyPr anchor="t"/>
          <a:lstStyle>
            <a:lvl1pPr algn="l">
              <a:defRPr sz="126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706840" y="12208197"/>
            <a:ext cx="18366344" cy="6300785"/>
          </a:xfrm>
        </p:spPr>
        <p:txBody>
          <a:bodyPr anchor="b"/>
          <a:lstStyle>
            <a:lvl1pPr marL="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1pPr>
            <a:lvl2pPr marL="1440271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2pPr>
            <a:lvl3pPr marL="2880543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3pPr>
            <a:lvl4pPr marL="4320814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4pPr>
            <a:lvl5pPr marL="5761086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5pPr>
            <a:lvl6pPr marL="7201357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6pPr>
            <a:lvl7pPr marL="8641629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7pPr>
            <a:lvl8pPr marL="1008190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8pPr>
            <a:lvl9pPr marL="11522172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6437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554634" y="28230197"/>
            <a:ext cx="22792872" cy="79836645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5707631" y="28230197"/>
            <a:ext cx="22796623" cy="79836645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5688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373" y="1153480"/>
            <a:ext cx="19446717" cy="48006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80373" y="6447475"/>
            <a:ext cx="9547049" cy="2687000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271" indent="0">
              <a:buNone/>
              <a:defRPr sz="6300" b="1"/>
            </a:lvl2pPr>
            <a:lvl3pPr marL="2880543" indent="0">
              <a:buNone/>
              <a:defRPr sz="5700" b="1"/>
            </a:lvl3pPr>
            <a:lvl4pPr marL="4320814" indent="0">
              <a:buNone/>
              <a:defRPr sz="5000" b="1"/>
            </a:lvl4pPr>
            <a:lvl5pPr marL="5761086" indent="0">
              <a:buNone/>
              <a:defRPr sz="5000" b="1"/>
            </a:lvl5pPr>
            <a:lvl6pPr marL="7201357" indent="0">
              <a:buNone/>
              <a:defRPr sz="5000" b="1"/>
            </a:lvl6pPr>
            <a:lvl7pPr marL="8641629" indent="0">
              <a:buNone/>
              <a:defRPr sz="5000" b="1"/>
            </a:lvl7pPr>
            <a:lvl8pPr marL="10081900" indent="0">
              <a:buNone/>
              <a:defRPr sz="5000" b="1"/>
            </a:lvl8pPr>
            <a:lvl9pPr marL="11522172" indent="0">
              <a:buNone/>
              <a:defRPr sz="50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080373" y="9134475"/>
            <a:ext cx="9547049" cy="16595410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0976292" y="6447475"/>
            <a:ext cx="9550799" cy="2687000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271" indent="0">
              <a:buNone/>
              <a:defRPr sz="6300" b="1"/>
            </a:lvl2pPr>
            <a:lvl3pPr marL="2880543" indent="0">
              <a:buNone/>
              <a:defRPr sz="5700" b="1"/>
            </a:lvl3pPr>
            <a:lvl4pPr marL="4320814" indent="0">
              <a:buNone/>
              <a:defRPr sz="5000" b="1"/>
            </a:lvl4pPr>
            <a:lvl5pPr marL="5761086" indent="0">
              <a:buNone/>
              <a:defRPr sz="5000" b="1"/>
            </a:lvl5pPr>
            <a:lvl6pPr marL="7201357" indent="0">
              <a:buNone/>
              <a:defRPr sz="5000" b="1"/>
            </a:lvl6pPr>
            <a:lvl7pPr marL="8641629" indent="0">
              <a:buNone/>
              <a:defRPr sz="5000" b="1"/>
            </a:lvl7pPr>
            <a:lvl8pPr marL="10081900" indent="0">
              <a:buNone/>
              <a:defRPr sz="5000" b="1"/>
            </a:lvl8pPr>
            <a:lvl9pPr marL="11522172" indent="0">
              <a:buNone/>
              <a:defRPr sz="50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0976292" y="9134475"/>
            <a:ext cx="9550799" cy="16595410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4228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537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822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375" y="1146810"/>
            <a:ext cx="7108706" cy="488061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447918" y="1146812"/>
            <a:ext cx="12079172" cy="24583075"/>
          </a:xfrm>
        </p:spPr>
        <p:txBody>
          <a:bodyPr/>
          <a:lstStyle>
            <a:lvl1pPr>
              <a:defRPr sz="10100"/>
            </a:lvl1pPr>
            <a:lvl2pPr>
              <a:defRPr sz="8800"/>
            </a:lvl2pPr>
            <a:lvl3pPr>
              <a:defRPr sz="76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080375" y="6027422"/>
            <a:ext cx="7108706" cy="19702465"/>
          </a:xfrm>
        </p:spPr>
        <p:txBody>
          <a:bodyPr/>
          <a:lstStyle>
            <a:lvl1pPr marL="0" indent="0">
              <a:buNone/>
              <a:defRPr sz="4400"/>
            </a:lvl1pPr>
            <a:lvl2pPr marL="1440271" indent="0">
              <a:buNone/>
              <a:defRPr sz="3800"/>
            </a:lvl2pPr>
            <a:lvl3pPr marL="2880543" indent="0">
              <a:buNone/>
              <a:defRPr sz="3200"/>
            </a:lvl3pPr>
            <a:lvl4pPr marL="4320814" indent="0">
              <a:buNone/>
              <a:defRPr sz="2800"/>
            </a:lvl4pPr>
            <a:lvl5pPr marL="5761086" indent="0">
              <a:buNone/>
              <a:defRPr sz="2800"/>
            </a:lvl5pPr>
            <a:lvl6pPr marL="7201357" indent="0">
              <a:buNone/>
              <a:defRPr sz="2800"/>
            </a:lvl6pPr>
            <a:lvl7pPr marL="8641629" indent="0">
              <a:buNone/>
              <a:defRPr sz="2800"/>
            </a:lvl7pPr>
            <a:lvl8pPr marL="10081900" indent="0">
              <a:buNone/>
              <a:defRPr sz="2800"/>
            </a:lvl8pPr>
            <a:lvl9pPr marL="11522172" indent="0">
              <a:buNone/>
              <a:defRPr sz="2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984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35214" y="20162520"/>
            <a:ext cx="12964478" cy="238030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35214" y="2573655"/>
            <a:ext cx="12964478" cy="17282160"/>
          </a:xfrm>
        </p:spPr>
        <p:txBody>
          <a:bodyPr/>
          <a:lstStyle>
            <a:lvl1pPr marL="0" indent="0">
              <a:buNone/>
              <a:defRPr sz="10100"/>
            </a:lvl1pPr>
            <a:lvl2pPr marL="1440271" indent="0">
              <a:buNone/>
              <a:defRPr sz="8800"/>
            </a:lvl2pPr>
            <a:lvl3pPr marL="2880543" indent="0">
              <a:buNone/>
              <a:defRPr sz="7600"/>
            </a:lvl3pPr>
            <a:lvl4pPr marL="4320814" indent="0">
              <a:buNone/>
              <a:defRPr sz="6300"/>
            </a:lvl4pPr>
            <a:lvl5pPr marL="5761086" indent="0">
              <a:buNone/>
              <a:defRPr sz="6300"/>
            </a:lvl5pPr>
            <a:lvl6pPr marL="7201357" indent="0">
              <a:buNone/>
              <a:defRPr sz="6300"/>
            </a:lvl6pPr>
            <a:lvl7pPr marL="8641629" indent="0">
              <a:buNone/>
              <a:defRPr sz="6300"/>
            </a:lvl7pPr>
            <a:lvl8pPr marL="10081900" indent="0">
              <a:buNone/>
              <a:defRPr sz="6300"/>
            </a:lvl8pPr>
            <a:lvl9pPr marL="11522172" indent="0">
              <a:buNone/>
              <a:defRPr sz="63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235214" y="22542820"/>
            <a:ext cx="12964478" cy="3380420"/>
          </a:xfrm>
        </p:spPr>
        <p:txBody>
          <a:bodyPr/>
          <a:lstStyle>
            <a:lvl1pPr marL="0" indent="0">
              <a:buNone/>
              <a:defRPr sz="4400"/>
            </a:lvl1pPr>
            <a:lvl2pPr marL="1440271" indent="0">
              <a:buNone/>
              <a:defRPr sz="3800"/>
            </a:lvl2pPr>
            <a:lvl3pPr marL="2880543" indent="0">
              <a:buNone/>
              <a:defRPr sz="3200"/>
            </a:lvl3pPr>
            <a:lvl4pPr marL="4320814" indent="0">
              <a:buNone/>
              <a:defRPr sz="2800"/>
            </a:lvl4pPr>
            <a:lvl5pPr marL="5761086" indent="0">
              <a:buNone/>
              <a:defRPr sz="2800"/>
            </a:lvl5pPr>
            <a:lvl6pPr marL="7201357" indent="0">
              <a:buNone/>
              <a:defRPr sz="2800"/>
            </a:lvl6pPr>
            <a:lvl7pPr marL="8641629" indent="0">
              <a:buNone/>
              <a:defRPr sz="2800"/>
            </a:lvl7pPr>
            <a:lvl8pPr marL="10081900" indent="0">
              <a:buNone/>
              <a:defRPr sz="2800"/>
            </a:lvl8pPr>
            <a:lvl9pPr marL="11522172" indent="0">
              <a:buNone/>
              <a:defRPr sz="2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9365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080373" y="1153480"/>
            <a:ext cx="19446717" cy="4800600"/>
          </a:xfrm>
          <a:prstGeom prst="rect">
            <a:avLst/>
          </a:prstGeom>
        </p:spPr>
        <p:txBody>
          <a:bodyPr vert="horz" lIns="288054" tIns="144027" rIns="288054" bIns="144027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80373" y="6720842"/>
            <a:ext cx="19446717" cy="19009045"/>
          </a:xfrm>
          <a:prstGeom prst="rect">
            <a:avLst/>
          </a:prstGeom>
        </p:spPr>
        <p:txBody>
          <a:bodyPr vert="horz" lIns="288054" tIns="144027" rIns="288054" bIns="144027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080373" y="26696672"/>
            <a:ext cx="5041741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l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7382550" y="26696672"/>
            <a:ext cx="6842363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ct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5485349" y="26696672"/>
            <a:ext cx="5041741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965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40271" rtl="0" eaLnBrk="1" latinLnBrk="0" hangingPunct="1">
        <a:spcBef>
          <a:spcPct val="0"/>
        </a:spcBef>
        <a:buNone/>
        <a:defRPr sz="1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0204" indent="-1080204" algn="l" defTabSz="1440271" rtl="0" eaLnBrk="1" latinLnBrk="0" hangingPunct="1">
        <a:spcBef>
          <a:spcPct val="20000"/>
        </a:spcBef>
        <a:buFont typeface="Arial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340441" indent="-900170" algn="l" defTabSz="1440271" rtl="0" eaLnBrk="1" latinLnBrk="0" hangingPunct="1">
        <a:spcBef>
          <a:spcPct val="20000"/>
        </a:spcBef>
        <a:buFont typeface="Arial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679" indent="-720136" algn="l" defTabSz="1440271" rtl="0" eaLnBrk="1" latinLnBrk="0" hangingPunct="1">
        <a:spcBef>
          <a:spcPct val="20000"/>
        </a:spcBef>
        <a:buFont typeface="Arial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040950" indent="-720136" algn="l" defTabSz="1440271" rtl="0" eaLnBrk="1" latinLnBrk="0" hangingPunct="1">
        <a:spcBef>
          <a:spcPct val="20000"/>
        </a:spcBef>
        <a:buFont typeface="Arial"/>
        <a:buChar char="–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6481221" indent="-720136" algn="l" defTabSz="1440271" rtl="0" eaLnBrk="1" latinLnBrk="0" hangingPunct="1">
        <a:spcBef>
          <a:spcPct val="20000"/>
        </a:spcBef>
        <a:buFont typeface="Arial"/>
        <a:buChar char="»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7921493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9361764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2036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2242307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440271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880543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814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5761086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7201357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8641629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10081900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1522172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6509480" y="-2"/>
            <a:ext cx="5097983" cy="28803601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 18"/>
          <p:cNvSpPr/>
          <p:nvPr/>
        </p:nvSpPr>
        <p:spPr>
          <a:xfrm>
            <a:off x="10931768" y="11410675"/>
            <a:ext cx="8897233" cy="74352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1196903" y="4864516"/>
            <a:ext cx="18193189" cy="47838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7" name="Imagen 36" descr="IMAGENES-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57" y="11567327"/>
            <a:ext cx="10809077" cy="5673029"/>
          </a:xfrm>
          <a:prstGeom prst="rect">
            <a:avLst/>
          </a:prstGeom>
        </p:spPr>
      </p:pic>
      <p:pic>
        <p:nvPicPr>
          <p:cNvPr id="38" name="Imagen 37" descr="IMAGENES-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655" y="16907148"/>
            <a:ext cx="9314919" cy="5883285"/>
          </a:xfrm>
          <a:prstGeom prst="rect">
            <a:avLst/>
          </a:prstGeom>
        </p:spPr>
      </p:pic>
      <p:sp>
        <p:nvSpPr>
          <p:cNvPr id="24" name="Rectángulo 23"/>
          <p:cNvSpPr/>
          <p:nvPr/>
        </p:nvSpPr>
        <p:spPr>
          <a:xfrm>
            <a:off x="10972225" y="20698451"/>
            <a:ext cx="9017661" cy="47838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Rectángulo 30"/>
          <p:cNvSpPr/>
          <p:nvPr/>
        </p:nvSpPr>
        <p:spPr>
          <a:xfrm>
            <a:off x="1196903" y="4828063"/>
            <a:ext cx="577482" cy="4820295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Rectángulo 31"/>
          <p:cNvSpPr/>
          <p:nvPr/>
        </p:nvSpPr>
        <p:spPr>
          <a:xfrm>
            <a:off x="10464161" y="11305513"/>
            <a:ext cx="577482" cy="7435282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Rectángulo 32"/>
          <p:cNvSpPr/>
          <p:nvPr/>
        </p:nvSpPr>
        <p:spPr>
          <a:xfrm>
            <a:off x="10510034" y="20698451"/>
            <a:ext cx="625691" cy="4783842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05705F23-D772-9549-BEC0-816438366D9F}"/>
              </a:ext>
            </a:extLst>
          </p:cNvPr>
          <p:cNvSpPr txBox="1"/>
          <p:nvPr/>
        </p:nvSpPr>
        <p:spPr>
          <a:xfrm>
            <a:off x="635047" y="338680"/>
            <a:ext cx="147712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b="1" dirty="0">
                <a:solidFill>
                  <a:srgbClr val="7A0D28"/>
                </a:solidFill>
                <a:latin typeface="Helvetica Light"/>
                <a:cs typeface="Helvetica Light"/>
              </a:rPr>
              <a:t>TÍTULO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91E07A7D-41B4-244C-ACD5-0358BD377523}"/>
              </a:ext>
            </a:extLst>
          </p:cNvPr>
          <p:cNvSpPr txBox="1"/>
          <p:nvPr/>
        </p:nvSpPr>
        <p:spPr>
          <a:xfrm>
            <a:off x="2100483" y="1791485"/>
            <a:ext cx="97787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E69527"/>
                </a:solidFill>
                <a:latin typeface="Helvetica Light"/>
                <a:cs typeface="Helvetica Light"/>
              </a:rPr>
              <a:t>Autor 1; Afiliación</a:t>
            </a:r>
          </a:p>
          <a:p>
            <a:r>
              <a:rPr lang="es-ES" sz="3200" b="1" dirty="0">
                <a:solidFill>
                  <a:srgbClr val="E69527"/>
                </a:solidFill>
                <a:latin typeface="Helvetica Light"/>
                <a:cs typeface="Helvetica Light"/>
              </a:rPr>
              <a:t>Autor 2; Afiliación</a:t>
            </a:r>
          </a:p>
          <a:p>
            <a:r>
              <a:rPr lang="es-ES" sz="3200" b="1" dirty="0">
                <a:solidFill>
                  <a:srgbClr val="E69527"/>
                </a:solidFill>
                <a:latin typeface="Helvetica Light"/>
                <a:cs typeface="Helvetica Light"/>
              </a:rPr>
              <a:t>Autor 3; Afiliación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BC37C0FB-FE2C-D844-9B69-FB1FA5EAC758}"/>
              </a:ext>
            </a:extLst>
          </p:cNvPr>
          <p:cNvSpPr txBox="1"/>
          <p:nvPr/>
        </p:nvSpPr>
        <p:spPr>
          <a:xfrm>
            <a:off x="14939898" y="3999190"/>
            <a:ext cx="45784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b="1" dirty="0">
                <a:solidFill>
                  <a:srgbClr val="7A0D28"/>
                </a:solidFill>
                <a:latin typeface="Helvetica Light"/>
                <a:cs typeface="Helvetica Light"/>
              </a:rPr>
              <a:t>ARGUMENTO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1586C83F-9433-214B-8A10-0FC399F46FBB}"/>
              </a:ext>
            </a:extLst>
          </p:cNvPr>
          <p:cNvSpPr txBox="1"/>
          <p:nvPr/>
        </p:nvSpPr>
        <p:spPr>
          <a:xfrm>
            <a:off x="848316" y="10558813"/>
            <a:ext cx="193485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b="1" dirty="0">
                <a:solidFill>
                  <a:srgbClr val="7A0C28"/>
                </a:solidFill>
                <a:latin typeface="Helvetica Light"/>
                <a:cs typeface="Helvetica Light"/>
              </a:rPr>
              <a:t> DESARROLLO O IDEAS QUE SUSTENTAN EL ARGUMENTO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53A13AF1-4A8F-EE4E-9AC4-2FBA9157D591}"/>
              </a:ext>
            </a:extLst>
          </p:cNvPr>
          <p:cNvSpPr txBox="1"/>
          <p:nvPr/>
        </p:nvSpPr>
        <p:spPr>
          <a:xfrm>
            <a:off x="13389102" y="19672044"/>
            <a:ext cx="682430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b="1" dirty="0">
                <a:solidFill>
                  <a:srgbClr val="7A0D28"/>
                </a:solidFill>
                <a:latin typeface="Helvetica Light"/>
                <a:cs typeface="Helvetica Light"/>
              </a:rPr>
              <a:t>C</a:t>
            </a:r>
            <a:r>
              <a:rPr lang="es-ES" sz="6600" b="1" dirty="0">
                <a:solidFill>
                  <a:srgbClr val="7A0C28"/>
                </a:solidFill>
                <a:latin typeface="Helvetica Light"/>
                <a:cs typeface="Helvetica Light"/>
              </a:rPr>
              <a:t>ONCLUSIONES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23F3ED10-26C0-0842-B0AD-DD993A5D0762}"/>
              </a:ext>
            </a:extLst>
          </p:cNvPr>
          <p:cNvSpPr txBox="1"/>
          <p:nvPr/>
        </p:nvSpPr>
        <p:spPr>
          <a:xfrm>
            <a:off x="935402" y="24777235"/>
            <a:ext cx="598112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b="1" dirty="0">
                <a:solidFill>
                  <a:srgbClr val="7A0D28"/>
                </a:solidFill>
                <a:latin typeface="Helvetica Light"/>
                <a:cs typeface="Helvetica Light"/>
              </a:rPr>
              <a:t>BIBLIOGRAFÍA</a:t>
            </a:r>
            <a:endParaRPr lang="es-ES" sz="6600" b="1" dirty="0">
              <a:solidFill>
                <a:srgbClr val="7A0C28"/>
              </a:solidFill>
              <a:latin typeface="Helvetica Light"/>
              <a:cs typeface="Helvetica Light"/>
            </a:endParaRP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8AEBE9AA-3F2F-064B-AE0B-B84B8ACB0D68}"/>
              </a:ext>
            </a:extLst>
          </p:cNvPr>
          <p:cNvSpPr/>
          <p:nvPr/>
        </p:nvSpPr>
        <p:spPr>
          <a:xfrm>
            <a:off x="644558" y="25810706"/>
            <a:ext cx="14216489" cy="27388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0BFEE800-2FFD-9C4E-9232-2AB26AD57126}"/>
              </a:ext>
            </a:extLst>
          </p:cNvPr>
          <p:cNvSpPr/>
          <p:nvPr/>
        </p:nvSpPr>
        <p:spPr>
          <a:xfrm>
            <a:off x="269453" y="25795449"/>
            <a:ext cx="578863" cy="2792320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9DFB17EA-06B3-7E49-B554-E9BC8D96D656}"/>
              </a:ext>
            </a:extLst>
          </p:cNvPr>
          <p:cNvSpPr txBox="1"/>
          <p:nvPr/>
        </p:nvSpPr>
        <p:spPr>
          <a:xfrm>
            <a:off x="2016919" y="5023607"/>
            <a:ext cx="169242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ut </a:t>
            </a:r>
            <a:r>
              <a:rPr lang="es-ES" sz="2200" dirty="0" err="1">
                <a:latin typeface="Helvetica Light"/>
                <a:cs typeface="Helvetica Light"/>
              </a:rPr>
              <a:t>laoreet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dolore</a:t>
            </a:r>
            <a:r>
              <a:rPr lang="es-ES" sz="2200" dirty="0">
                <a:latin typeface="Helvetica Light"/>
                <a:cs typeface="Helvetica Light"/>
              </a:rPr>
              <a:t> magna </a:t>
            </a:r>
            <a:r>
              <a:rPr lang="es-ES" sz="2200" dirty="0" err="1">
                <a:latin typeface="Helvetica Light"/>
                <a:cs typeface="Helvetica Light"/>
              </a:rPr>
              <a:t>aliquam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erat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volutpat</a:t>
            </a:r>
            <a:r>
              <a:rPr lang="es-ES" sz="2200" dirty="0">
                <a:latin typeface="Helvetica Light"/>
                <a:cs typeface="Helvetica Light"/>
              </a:rPr>
              <a:t>. </a:t>
            </a:r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ut </a:t>
            </a:r>
            <a:r>
              <a:rPr lang="es-ES" sz="2200" dirty="0" err="1">
                <a:latin typeface="Helvetica Light"/>
                <a:cs typeface="Helvetica Light"/>
              </a:rPr>
              <a:t>laoreet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dolore</a:t>
            </a:r>
            <a:r>
              <a:rPr lang="es-ES" sz="2200" dirty="0">
                <a:latin typeface="Helvetica Light"/>
                <a:cs typeface="Helvetica Light"/>
              </a:rPr>
              <a:t> magna </a:t>
            </a:r>
            <a:r>
              <a:rPr lang="es-ES" sz="2200" dirty="0" err="1">
                <a:latin typeface="Helvetica Light"/>
                <a:cs typeface="Helvetica Light"/>
              </a:rPr>
              <a:t>aliquam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erat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volutpat</a:t>
            </a:r>
            <a:r>
              <a:rPr lang="es-ES" sz="2200" dirty="0">
                <a:latin typeface="Helvetica Light"/>
                <a:cs typeface="Helvetica Light"/>
              </a:rPr>
              <a:t>. </a:t>
            </a:r>
          </a:p>
          <a:p>
            <a:pPr algn="just"/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ut </a:t>
            </a:r>
            <a:r>
              <a:rPr lang="es-ES" sz="2200" dirty="0" err="1">
                <a:latin typeface="Helvetica Light"/>
                <a:cs typeface="Helvetica Light"/>
              </a:rPr>
              <a:t>laoreet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dolore</a:t>
            </a:r>
            <a:r>
              <a:rPr lang="es-ES" sz="2200" dirty="0">
                <a:latin typeface="Helvetica Light"/>
                <a:cs typeface="Helvetica Light"/>
              </a:rPr>
              <a:t> magna </a:t>
            </a:r>
            <a:r>
              <a:rPr lang="es-ES" sz="2200" dirty="0" err="1">
                <a:latin typeface="Helvetica Light"/>
                <a:cs typeface="Helvetica Light"/>
              </a:rPr>
              <a:t>aliquam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erat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volutpat</a:t>
            </a:r>
            <a:r>
              <a:rPr lang="es-ES" sz="2200" dirty="0">
                <a:latin typeface="Helvetica Light"/>
                <a:cs typeface="Helvetica Light"/>
              </a:rPr>
              <a:t>. </a:t>
            </a:r>
          </a:p>
          <a:p>
            <a:pPr algn="just"/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ut </a:t>
            </a:r>
            <a:r>
              <a:rPr lang="es-ES" sz="2200" dirty="0" err="1">
                <a:latin typeface="Helvetica Light"/>
                <a:cs typeface="Helvetica Light"/>
              </a:rPr>
              <a:t>laoreet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dolore</a:t>
            </a:r>
            <a:r>
              <a:rPr lang="es-ES" sz="2200" dirty="0">
                <a:latin typeface="Helvetica Light"/>
                <a:cs typeface="Helvetica Light"/>
              </a:rPr>
              <a:t> magna </a:t>
            </a:r>
            <a:r>
              <a:rPr lang="es-ES" sz="2200" dirty="0" err="1">
                <a:latin typeface="Helvetica Light"/>
                <a:cs typeface="Helvetica Light"/>
              </a:rPr>
              <a:t>aliquam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erat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volutpat</a:t>
            </a:r>
            <a:r>
              <a:rPr lang="es-ES" sz="2200" dirty="0">
                <a:latin typeface="Helvetica Light"/>
                <a:cs typeface="Helvetica Light"/>
              </a:rPr>
              <a:t>. </a:t>
            </a:r>
          </a:p>
          <a:p>
            <a:pPr algn="just"/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ut </a:t>
            </a:r>
            <a:r>
              <a:rPr lang="es-ES" sz="2200" dirty="0" err="1">
                <a:latin typeface="Helvetica Light"/>
                <a:cs typeface="Helvetica Light"/>
              </a:rPr>
              <a:t>laoreet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dolore</a:t>
            </a:r>
            <a:r>
              <a:rPr lang="es-ES" sz="2200" dirty="0">
                <a:latin typeface="Helvetica Light"/>
                <a:cs typeface="Helvetica Light"/>
              </a:rPr>
              <a:t> magna </a:t>
            </a:r>
            <a:r>
              <a:rPr lang="es-ES" sz="2200" dirty="0" err="1">
                <a:latin typeface="Helvetica Light"/>
                <a:cs typeface="Helvetica Light"/>
              </a:rPr>
              <a:t>aliquam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erat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volutpat</a:t>
            </a:r>
            <a:r>
              <a:rPr lang="es-ES" sz="2200" dirty="0">
                <a:latin typeface="Helvetica Light"/>
                <a:cs typeface="Helvetica Light"/>
              </a:rPr>
              <a:t>. </a:t>
            </a:r>
          </a:p>
          <a:p>
            <a:pPr algn="just"/>
            <a:endParaRPr lang="es-ES" sz="2000" dirty="0">
              <a:solidFill>
                <a:schemeClr val="tx1">
                  <a:lumMod val="50000"/>
                  <a:lumOff val="50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A0A494E8-81A4-A14E-8210-9E737F1F4491}"/>
              </a:ext>
            </a:extLst>
          </p:cNvPr>
          <p:cNvSpPr txBox="1"/>
          <p:nvPr/>
        </p:nvSpPr>
        <p:spPr>
          <a:xfrm>
            <a:off x="11428155" y="11587305"/>
            <a:ext cx="8120264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ut </a:t>
            </a:r>
            <a:r>
              <a:rPr lang="es-ES" sz="2200" dirty="0" err="1">
                <a:latin typeface="Helvetica Light"/>
                <a:cs typeface="Helvetica Light"/>
              </a:rPr>
              <a:t>laoreet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dolore</a:t>
            </a:r>
            <a:r>
              <a:rPr lang="es-ES" sz="2200" dirty="0">
                <a:latin typeface="Helvetica Light"/>
                <a:cs typeface="Helvetica Light"/>
              </a:rPr>
              <a:t> magna </a:t>
            </a:r>
            <a:r>
              <a:rPr lang="es-ES" sz="2200" dirty="0" err="1">
                <a:latin typeface="Helvetica Light"/>
                <a:cs typeface="Helvetica Light"/>
              </a:rPr>
              <a:t>aliquam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erat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volutpat</a:t>
            </a:r>
            <a:r>
              <a:rPr lang="es-ES" sz="2200" dirty="0">
                <a:latin typeface="Helvetica Light"/>
                <a:cs typeface="Helvetica Light"/>
              </a:rPr>
              <a:t>. </a:t>
            </a:r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ut </a:t>
            </a:r>
            <a:r>
              <a:rPr lang="es-ES" sz="2200" dirty="0" err="1">
                <a:latin typeface="Helvetica Light"/>
                <a:cs typeface="Helvetica Light"/>
              </a:rPr>
              <a:t>laoreet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dolore</a:t>
            </a:r>
            <a:r>
              <a:rPr lang="es-ES" sz="2200" dirty="0">
                <a:latin typeface="Helvetica Light"/>
                <a:cs typeface="Helvetica Light"/>
              </a:rPr>
              <a:t> magna </a:t>
            </a:r>
            <a:r>
              <a:rPr lang="es-ES" sz="2200" dirty="0" err="1">
                <a:latin typeface="Helvetica Light"/>
                <a:cs typeface="Helvetica Light"/>
              </a:rPr>
              <a:t>aliquam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erat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volutpat</a:t>
            </a:r>
            <a:r>
              <a:rPr lang="es-ES" sz="2200" dirty="0">
                <a:latin typeface="Helvetica Light"/>
                <a:cs typeface="Helvetica Light"/>
              </a:rPr>
              <a:t>. </a:t>
            </a:r>
          </a:p>
          <a:p>
            <a:pPr algn="just"/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ut </a:t>
            </a:r>
            <a:r>
              <a:rPr lang="es-ES" sz="2200" dirty="0" err="1">
                <a:latin typeface="Helvetica Light"/>
                <a:cs typeface="Helvetica Light"/>
              </a:rPr>
              <a:t>laoreet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dolore</a:t>
            </a:r>
            <a:r>
              <a:rPr lang="es-ES" sz="2200" dirty="0">
                <a:latin typeface="Helvetica Light"/>
                <a:cs typeface="Helvetica Light"/>
              </a:rPr>
              <a:t> magna </a:t>
            </a:r>
            <a:r>
              <a:rPr lang="es-ES" sz="2200" dirty="0" err="1">
                <a:latin typeface="Helvetica Light"/>
                <a:cs typeface="Helvetica Light"/>
              </a:rPr>
              <a:t>aliquam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erat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volutpat</a:t>
            </a:r>
            <a:r>
              <a:rPr lang="es-ES" sz="2200" dirty="0">
                <a:latin typeface="Helvetica Light"/>
                <a:cs typeface="Helvetica Light"/>
              </a:rPr>
              <a:t>. </a:t>
            </a:r>
          </a:p>
          <a:p>
            <a:pPr algn="just"/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ut </a:t>
            </a:r>
            <a:r>
              <a:rPr lang="es-ES" sz="2200" dirty="0" err="1">
                <a:latin typeface="Helvetica Light"/>
                <a:cs typeface="Helvetica Light"/>
              </a:rPr>
              <a:t>laoreet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dolore</a:t>
            </a:r>
            <a:r>
              <a:rPr lang="es-ES" sz="2200" dirty="0">
                <a:latin typeface="Helvetica Light"/>
                <a:cs typeface="Helvetica Light"/>
              </a:rPr>
              <a:t> magna </a:t>
            </a:r>
            <a:r>
              <a:rPr lang="es-ES" sz="2200" dirty="0" err="1">
                <a:latin typeface="Helvetica Light"/>
                <a:cs typeface="Helvetica Light"/>
              </a:rPr>
              <a:t>aliquam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erat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volutpat</a:t>
            </a:r>
            <a:r>
              <a:rPr lang="es-ES" sz="2200" dirty="0">
                <a:latin typeface="Helvetica Light"/>
                <a:cs typeface="Helvetica Light"/>
              </a:rPr>
              <a:t>. </a:t>
            </a:r>
          </a:p>
          <a:p>
            <a:pPr algn="just"/>
            <a:endParaRPr lang="es-ES" sz="2000" dirty="0">
              <a:solidFill>
                <a:schemeClr val="tx1">
                  <a:lumMod val="50000"/>
                  <a:lumOff val="50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9E1BBC0F-4EA6-0C45-85BF-0279139C342F}"/>
              </a:ext>
            </a:extLst>
          </p:cNvPr>
          <p:cNvSpPr txBox="1"/>
          <p:nvPr/>
        </p:nvSpPr>
        <p:spPr>
          <a:xfrm>
            <a:off x="11502156" y="20930493"/>
            <a:ext cx="812026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ut </a:t>
            </a:r>
            <a:r>
              <a:rPr lang="es-ES" sz="2200" dirty="0" err="1">
                <a:latin typeface="Helvetica Light"/>
                <a:cs typeface="Helvetica Light"/>
              </a:rPr>
              <a:t>laoreet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dolore</a:t>
            </a:r>
            <a:r>
              <a:rPr lang="es-ES" sz="2200" dirty="0">
                <a:latin typeface="Helvetica Light"/>
                <a:cs typeface="Helvetica Light"/>
              </a:rPr>
              <a:t> magna </a:t>
            </a:r>
            <a:r>
              <a:rPr lang="es-ES" sz="2200" dirty="0" err="1">
                <a:latin typeface="Helvetica Light"/>
                <a:cs typeface="Helvetica Light"/>
              </a:rPr>
              <a:t>aliquam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erat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volutpat</a:t>
            </a:r>
            <a:r>
              <a:rPr lang="es-ES" sz="2200" dirty="0">
                <a:latin typeface="Helvetica Light"/>
                <a:cs typeface="Helvetica Light"/>
              </a:rPr>
              <a:t>. </a:t>
            </a:r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ut </a:t>
            </a:r>
            <a:r>
              <a:rPr lang="es-ES" sz="2200" dirty="0" err="1">
                <a:latin typeface="Helvetica Light"/>
                <a:cs typeface="Helvetica Light"/>
              </a:rPr>
              <a:t>laoreet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dolore</a:t>
            </a:r>
            <a:r>
              <a:rPr lang="es-ES" sz="2200" dirty="0">
                <a:latin typeface="Helvetica Light"/>
                <a:cs typeface="Helvetica Light"/>
              </a:rPr>
              <a:t> magna </a:t>
            </a:r>
            <a:r>
              <a:rPr lang="es-ES" sz="2200" dirty="0" err="1">
                <a:latin typeface="Helvetica Light"/>
                <a:cs typeface="Helvetica Light"/>
              </a:rPr>
              <a:t>aliquam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erat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volutpat</a:t>
            </a:r>
            <a:r>
              <a:rPr lang="es-ES" sz="2200" dirty="0">
                <a:latin typeface="Helvetica Light"/>
                <a:cs typeface="Helvetica Light"/>
              </a:rPr>
              <a:t>. </a:t>
            </a:r>
          </a:p>
          <a:p>
            <a:pPr algn="just"/>
            <a:endParaRPr lang="es-ES" sz="2000" dirty="0">
              <a:solidFill>
                <a:schemeClr val="tx1">
                  <a:lumMod val="50000"/>
                  <a:lumOff val="50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F290CA79-CD86-2D43-A044-8FFC7616177C}"/>
              </a:ext>
            </a:extLst>
          </p:cNvPr>
          <p:cNvSpPr txBox="1"/>
          <p:nvPr/>
        </p:nvSpPr>
        <p:spPr>
          <a:xfrm>
            <a:off x="1012300" y="25742041"/>
            <a:ext cx="135127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err="1">
                <a:latin typeface="Helvetica Light"/>
                <a:cs typeface="Helvetica Light"/>
              </a:rPr>
              <a:t>Lorem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ipsum</a:t>
            </a:r>
            <a:r>
              <a:rPr lang="es-ES" sz="2000" dirty="0">
                <a:latin typeface="Helvetica Light"/>
                <a:cs typeface="Helvetica Light"/>
              </a:rPr>
              <a:t> dolor </a:t>
            </a:r>
            <a:r>
              <a:rPr lang="es-ES" sz="2000" dirty="0" err="1">
                <a:latin typeface="Helvetica Light"/>
                <a:cs typeface="Helvetica Light"/>
              </a:rPr>
              <a:t>sit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amet</a:t>
            </a:r>
            <a:r>
              <a:rPr lang="es-ES" sz="2000" dirty="0">
                <a:latin typeface="Helvetica Light"/>
                <a:cs typeface="Helvetica Light"/>
              </a:rPr>
              <a:t>, </a:t>
            </a:r>
            <a:r>
              <a:rPr lang="es-ES" sz="2000" dirty="0" err="1">
                <a:latin typeface="Helvetica Light"/>
                <a:cs typeface="Helvetica Light"/>
              </a:rPr>
              <a:t>consectetuer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adipiscing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elit</a:t>
            </a:r>
            <a:r>
              <a:rPr lang="es-ES" sz="2000" dirty="0">
                <a:latin typeface="Helvetica Light"/>
                <a:cs typeface="Helvetica Light"/>
              </a:rPr>
              <a:t>, sed </a:t>
            </a:r>
            <a:r>
              <a:rPr lang="es-ES" sz="2000" dirty="0" err="1">
                <a:latin typeface="Helvetica Light"/>
                <a:cs typeface="Helvetica Light"/>
              </a:rPr>
              <a:t>diam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nonummy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nibh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euismod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tincidunt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Lorem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ipsum</a:t>
            </a:r>
            <a:r>
              <a:rPr lang="es-ES" sz="2000" dirty="0">
                <a:latin typeface="Helvetica Light"/>
                <a:cs typeface="Helvetica Light"/>
              </a:rPr>
              <a:t> dolor </a:t>
            </a:r>
            <a:r>
              <a:rPr lang="es-ES" sz="2000" dirty="0" err="1">
                <a:latin typeface="Helvetica Light"/>
                <a:cs typeface="Helvetica Light"/>
              </a:rPr>
              <a:t>sit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amet</a:t>
            </a:r>
            <a:r>
              <a:rPr lang="es-ES" sz="2000" dirty="0">
                <a:latin typeface="Helvetica Light"/>
                <a:cs typeface="Helvetica Light"/>
              </a:rPr>
              <a:t>, </a:t>
            </a:r>
            <a:r>
              <a:rPr lang="es-ES" sz="2000" dirty="0" err="1">
                <a:latin typeface="Helvetica Light"/>
                <a:cs typeface="Helvetica Light"/>
              </a:rPr>
              <a:t>consectetuer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adipiscing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elit</a:t>
            </a:r>
            <a:r>
              <a:rPr lang="es-ES" sz="2000" dirty="0">
                <a:latin typeface="Helvetica Light"/>
                <a:cs typeface="Helvetica Light"/>
              </a:rPr>
              <a:t>, sed </a:t>
            </a:r>
            <a:r>
              <a:rPr lang="es-ES" sz="2000" dirty="0" err="1">
                <a:latin typeface="Helvetica Light"/>
                <a:cs typeface="Helvetica Light"/>
              </a:rPr>
              <a:t>diam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nonummy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nibh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euismod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tincidunt</a:t>
            </a:r>
            <a:r>
              <a:rPr lang="es-ES" sz="2000" dirty="0">
                <a:latin typeface="Helvetica Light"/>
                <a:cs typeface="Helvetica Light"/>
              </a:rPr>
              <a:t> ut </a:t>
            </a:r>
            <a:r>
              <a:rPr lang="es-ES" sz="2000" dirty="0" err="1">
                <a:latin typeface="Helvetica Light"/>
                <a:cs typeface="Helvetica Light"/>
              </a:rPr>
              <a:t>laoreet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dolore</a:t>
            </a:r>
            <a:r>
              <a:rPr lang="es-ES" sz="2000" dirty="0">
                <a:latin typeface="Helvetica Light"/>
                <a:cs typeface="Helvetica Light"/>
              </a:rPr>
              <a:t> magna </a:t>
            </a:r>
            <a:r>
              <a:rPr lang="es-ES" sz="2000" dirty="0" err="1">
                <a:latin typeface="Helvetica Light"/>
                <a:cs typeface="Helvetica Light"/>
              </a:rPr>
              <a:t>aliquam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erat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volutpat</a:t>
            </a:r>
            <a:r>
              <a:rPr lang="es-ES" sz="2000" dirty="0">
                <a:latin typeface="Helvetica Light"/>
                <a:cs typeface="Helvetica Light"/>
              </a:rPr>
              <a:t>. </a:t>
            </a:r>
            <a:r>
              <a:rPr lang="es-ES" sz="2000" dirty="0" err="1">
                <a:latin typeface="Helvetica Light"/>
                <a:cs typeface="Helvetica Light"/>
              </a:rPr>
              <a:t>Lorem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ipsum</a:t>
            </a:r>
            <a:r>
              <a:rPr lang="es-ES" sz="2000" dirty="0">
                <a:latin typeface="Helvetica Light"/>
                <a:cs typeface="Helvetica Light"/>
              </a:rPr>
              <a:t> dolor </a:t>
            </a:r>
            <a:r>
              <a:rPr lang="es-ES" sz="2000" dirty="0" err="1">
                <a:latin typeface="Helvetica Light"/>
                <a:cs typeface="Helvetica Light"/>
              </a:rPr>
              <a:t>sit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amet</a:t>
            </a:r>
            <a:r>
              <a:rPr lang="es-ES" sz="2000" dirty="0">
                <a:latin typeface="Helvetica Light"/>
                <a:cs typeface="Helvetica Light"/>
              </a:rPr>
              <a:t>, </a:t>
            </a:r>
            <a:r>
              <a:rPr lang="es-ES" sz="2000" dirty="0" err="1">
                <a:latin typeface="Helvetica Light"/>
                <a:cs typeface="Helvetica Light"/>
              </a:rPr>
              <a:t>consectetuer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adipiscing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elit</a:t>
            </a:r>
            <a:r>
              <a:rPr lang="es-ES" sz="2000" dirty="0">
                <a:latin typeface="Helvetica Light"/>
                <a:cs typeface="Helvetica Light"/>
              </a:rPr>
              <a:t>, sed </a:t>
            </a:r>
            <a:r>
              <a:rPr lang="es-ES" sz="2000" dirty="0" err="1">
                <a:latin typeface="Helvetica Light"/>
                <a:cs typeface="Helvetica Light"/>
              </a:rPr>
              <a:t>diam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nonummy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nibh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euismod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tincidunt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Lorem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ipsum</a:t>
            </a:r>
            <a:r>
              <a:rPr lang="es-ES" sz="2000" dirty="0">
                <a:latin typeface="Helvetica Light"/>
                <a:cs typeface="Helvetica Light"/>
              </a:rPr>
              <a:t> dolor </a:t>
            </a:r>
            <a:r>
              <a:rPr lang="es-ES" sz="2000" dirty="0" err="1">
                <a:latin typeface="Helvetica Light"/>
                <a:cs typeface="Helvetica Light"/>
              </a:rPr>
              <a:t>sit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amet</a:t>
            </a:r>
            <a:r>
              <a:rPr lang="es-ES" sz="2000" dirty="0">
                <a:latin typeface="Helvetica Light"/>
                <a:cs typeface="Helvetica Light"/>
              </a:rPr>
              <a:t>, </a:t>
            </a:r>
            <a:r>
              <a:rPr lang="es-ES" sz="2000" dirty="0" err="1">
                <a:latin typeface="Helvetica Light"/>
                <a:cs typeface="Helvetica Light"/>
              </a:rPr>
              <a:t>consectetuer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adipiscing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elit</a:t>
            </a:r>
            <a:r>
              <a:rPr lang="es-ES" sz="2000" dirty="0">
                <a:latin typeface="Helvetica Light"/>
                <a:cs typeface="Helvetica Light"/>
              </a:rPr>
              <a:t>, sed </a:t>
            </a:r>
            <a:r>
              <a:rPr lang="es-ES" sz="2000" dirty="0" err="1">
                <a:latin typeface="Helvetica Light"/>
                <a:cs typeface="Helvetica Light"/>
              </a:rPr>
              <a:t>diam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nonummy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nibh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euismod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tincidunt</a:t>
            </a:r>
            <a:r>
              <a:rPr lang="es-ES" sz="2000" dirty="0">
                <a:latin typeface="Helvetica Light"/>
                <a:cs typeface="Helvetica Light"/>
              </a:rPr>
              <a:t> ut </a:t>
            </a:r>
            <a:r>
              <a:rPr lang="es-ES" sz="2000" dirty="0" err="1">
                <a:latin typeface="Helvetica Light"/>
                <a:cs typeface="Helvetica Light"/>
              </a:rPr>
              <a:t>laoreet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dolore</a:t>
            </a:r>
            <a:r>
              <a:rPr lang="es-ES" sz="2000" dirty="0">
                <a:latin typeface="Helvetica Light"/>
                <a:cs typeface="Helvetica Light"/>
              </a:rPr>
              <a:t> magna </a:t>
            </a:r>
            <a:r>
              <a:rPr lang="es-ES" sz="2000" dirty="0" err="1">
                <a:latin typeface="Helvetica Light"/>
                <a:cs typeface="Helvetica Light"/>
              </a:rPr>
              <a:t>aliquam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erat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volutpat</a:t>
            </a:r>
            <a:r>
              <a:rPr lang="es-ES" sz="2000" dirty="0">
                <a:latin typeface="Helvetica Light"/>
                <a:cs typeface="Helvetica Light"/>
              </a:rPr>
              <a:t>. </a:t>
            </a:r>
          </a:p>
          <a:p>
            <a:pPr algn="just"/>
            <a:r>
              <a:rPr lang="es-ES" sz="2000" dirty="0" err="1">
                <a:latin typeface="Helvetica Light"/>
                <a:cs typeface="Helvetica Light"/>
              </a:rPr>
              <a:t>Lorem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ipsum</a:t>
            </a:r>
            <a:r>
              <a:rPr lang="es-ES" sz="2000" dirty="0">
                <a:latin typeface="Helvetica Light"/>
                <a:cs typeface="Helvetica Light"/>
              </a:rPr>
              <a:t> dolor </a:t>
            </a:r>
            <a:r>
              <a:rPr lang="es-ES" sz="2000" dirty="0" err="1">
                <a:latin typeface="Helvetica Light"/>
                <a:cs typeface="Helvetica Light"/>
              </a:rPr>
              <a:t>sit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amet</a:t>
            </a:r>
            <a:r>
              <a:rPr lang="es-ES" sz="2000" dirty="0">
                <a:latin typeface="Helvetica Light"/>
                <a:cs typeface="Helvetica Light"/>
              </a:rPr>
              <a:t>, </a:t>
            </a:r>
            <a:r>
              <a:rPr lang="es-ES" sz="2000" dirty="0" err="1">
                <a:latin typeface="Helvetica Light"/>
                <a:cs typeface="Helvetica Light"/>
              </a:rPr>
              <a:t>consectetuer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adipiscing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elit</a:t>
            </a:r>
            <a:r>
              <a:rPr lang="es-ES" sz="2000" dirty="0">
                <a:latin typeface="Helvetica Light"/>
                <a:cs typeface="Helvetica Light"/>
              </a:rPr>
              <a:t>, sed </a:t>
            </a:r>
            <a:r>
              <a:rPr lang="es-ES" sz="2000" dirty="0" err="1">
                <a:latin typeface="Helvetica Light"/>
                <a:cs typeface="Helvetica Light"/>
              </a:rPr>
              <a:t>diam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nonummy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nibh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euismod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tincidunt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Lorem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ipsum</a:t>
            </a:r>
            <a:r>
              <a:rPr lang="es-ES" sz="2000" dirty="0">
                <a:latin typeface="Helvetica Light"/>
                <a:cs typeface="Helvetica Light"/>
              </a:rPr>
              <a:t> dolor </a:t>
            </a:r>
            <a:r>
              <a:rPr lang="es-ES" sz="2000" dirty="0" err="1">
                <a:latin typeface="Helvetica Light"/>
                <a:cs typeface="Helvetica Light"/>
              </a:rPr>
              <a:t>sit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amet</a:t>
            </a:r>
            <a:r>
              <a:rPr lang="es-ES" sz="2000" dirty="0">
                <a:latin typeface="Helvetica Light"/>
                <a:cs typeface="Helvetica Light"/>
              </a:rPr>
              <a:t>, </a:t>
            </a:r>
            <a:r>
              <a:rPr lang="es-ES" sz="2000" dirty="0" err="1">
                <a:latin typeface="Helvetica Light"/>
                <a:cs typeface="Helvetica Light"/>
              </a:rPr>
              <a:t>consectetuer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adipiscing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elit</a:t>
            </a:r>
            <a:r>
              <a:rPr lang="es-ES" sz="2000" dirty="0">
                <a:latin typeface="Helvetica Light"/>
                <a:cs typeface="Helvetica Light"/>
              </a:rPr>
              <a:t>, sed </a:t>
            </a:r>
            <a:r>
              <a:rPr lang="es-ES" sz="2000" dirty="0" err="1">
                <a:latin typeface="Helvetica Light"/>
                <a:cs typeface="Helvetica Light"/>
              </a:rPr>
              <a:t>diam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nonummy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nibh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euismod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tincidunt</a:t>
            </a:r>
            <a:r>
              <a:rPr lang="es-ES" sz="2000" dirty="0">
                <a:latin typeface="Helvetica Light"/>
                <a:cs typeface="Helvetica Light"/>
              </a:rPr>
              <a:t> ut </a:t>
            </a:r>
            <a:r>
              <a:rPr lang="es-ES" sz="2000" dirty="0" err="1">
                <a:latin typeface="Helvetica Light"/>
                <a:cs typeface="Helvetica Light"/>
              </a:rPr>
              <a:t>laoreet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dolore</a:t>
            </a:r>
            <a:r>
              <a:rPr lang="es-ES" sz="2000" dirty="0">
                <a:latin typeface="Helvetica Light"/>
                <a:cs typeface="Helvetica Light"/>
              </a:rPr>
              <a:t> magna </a:t>
            </a:r>
            <a:r>
              <a:rPr lang="es-ES" sz="2000" dirty="0" err="1">
                <a:latin typeface="Helvetica Light"/>
                <a:cs typeface="Helvetica Light"/>
              </a:rPr>
              <a:t>aliquam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erat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volutpat</a:t>
            </a:r>
            <a:r>
              <a:rPr lang="es-ES" sz="2000" dirty="0">
                <a:latin typeface="Helvetica Light"/>
                <a:cs typeface="Helvetica Light"/>
              </a:rPr>
              <a:t>. </a:t>
            </a:r>
          </a:p>
        </p:txBody>
      </p:sp>
      <p:pic>
        <p:nvPicPr>
          <p:cNvPr id="44" name="Imagen 43">
            <a:extLst>
              <a:ext uri="{FF2B5EF4-FFF2-40B4-BE49-F238E27FC236}">
                <a16:creationId xmlns:a16="http://schemas.microsoft.com/office/drawing/2014/main" id="{66E5FF89-2696-064B-94A3-327FFD5AFD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60839" y="28016868"/>
            <a:ext cx="1680928" cy="57560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9A3E434E-D6ED-3348-B981-51D5C7CB66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43147" y="-26373"/>
            <a:ext cx="5064316" cy="3972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4458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584</Words>
  <Application>Microsoft Macintosh PowerPoint</Application>
  <PresentationFormat>Personalizado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 Light</vt:lpstr>
      <vt:lpstr>Tema de Office</vt:lpstr>
      <vt:lpstr>Presentación de PowerPoint</vt:lpstr>
    </vt:vector>
  </TitlesOfParts>
  <Company>Redalyc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Arianna Becerril</dc:creator>
  <cp:lastModifiedBy>Sheila Pamela Godínez Larios</cp:lastModifiedBy>
  <cp:revision>16</cp:revision>
  <dcterms:created xsi:type="dcterms:W3CDTF">2018-03-20T00:18:28Z</dcterms:created>
  <dcterms:modified xsi:type="dcterms:W3CDTF">2018-04-03T22:30:52Z</dcterms:modified>
</cp:coreProperties>
</file>